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6" r:id="rId40"/>
    <p:sldId id="295" r:id="rId41"/>
    <p:sldId id="294" r:id="rId4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57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</p:spTree>
  </p:cSld>
  <p:clrMapOvr>
    <a:masterClrMapping/>
  </p:clrMapOvr>
  <p:transition advClick="0" advTm="1700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 advClick="0" advTm="1700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 advClick="0" advTm="17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 advClick="0" advTm="17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 advTm="17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 advClick="0" advTm="1700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 advClick="0" advTm="1700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 advClick="0" advTm="170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 advClick="0" advTm="1700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 advClick="0" advTm="1700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ru-RU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Вставка рисунка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 advClick="0" advTm="1700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75B33DEF-C7B0-4262-B75B-61B44728E2E4}" type="datetimeFigureOut">
              <a:rPr lang="ru-RU" smtClean="0"/>
              <a:pPr/>
              <a:t>25.03.2013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F0B232B0-01BF-4551-AC15-66789AAC2D24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 advClick="0" advTm="17000"/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ttp://www.diets.ru/data/cache/2011feb/22/24/94001_31185-700x50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357158" y="5934670"/>
            <a:ext cx="8017452" cy="92333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5400" b="1" i="1" u="none" strike="noStrike" cap="none" normalizeH="0" baseline="0" dirty="0" smtClean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Как воспитать талант?</a:t>
            </a:r>
            <a:endParaRPr kumimoji="0" lang="ru-RU" sz="5400" b="1" i="1" u="none" strike="noStrike" cap="none" normalizeH="0" baseline="0" dirty="0" smtClean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 advClick="0" advTm="17000">
    <p:wheel spokes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1682" name="Picture 2" descr="C:\Users\777\Desktop\26\P101092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219"/>
          </a:xfrm>
          <a:prstGeom prst="rect">
            <a:avLst/>
          </a:prstGeom>
          <a:noFill/>
        </p:spPr>
      </p:pic>
    </p:spTree>
  </p:cSld>
  <p:clrMapOvr>
    <a:masterClrMapping/>
  </p:clrMapOvr>
  <p:transition spd="med" advClick="0" advTm="17000">
    <p:split orient="vert" dir="in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2706" name="Picture 2" descr="C:\Users\777\Desktop\26\P101097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spd="med" advClick="0" advTm="17000">
    <p:pull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3730" name="Picture 2" descr="C:\Users\777\Desktop\26\P103044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spd="med" advClick="0" advTm="17000">
    <p:strips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4754" name="Picture 2" descr="C:\Users\777\Desktop\26\DSCN013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med" advClick="0" advTm="17000">
    <p:wheel spokes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5778" name="Picture 2" descr="C:\Users\777\Desktop\26\P10003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spd="med" advClick="0" advTm="17000"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6802" name="Picture 2" descr="C:\Users\777\Desktop\26\DSCN128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wheel spokes="3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7826" name="Picture 2" descr="C:\Users\777\Desktop\26\DSCN129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6622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strips dir="r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8850" name="Picture 2" descr="C:\Users\777\Desktop\26\P102096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wheel spokes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9874" name="Picture 2" descr="C:\Users\777\Desktop\26\P102068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whee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://www.stihi.ru/pics/2011/10/30/28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0898" name="Picture 2" descr="C:\Users\777\Desktop\26\P102096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571604" y="1500174"/>
            <a:ext cx="6215106" cy="40719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ransition advClick="0" advTm="17000">
    <p:wheel spokes="3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://www.stihi.ru/pics/2011/10/30/28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4097" name="Rectangle 1"/>
          <p:cNvSpPr>
            <a:spLocks noChangeArrowheads="1"/>
          </p:cNvSpPr>
          <p:nvPr/>
        </p:nvSpPr>
        <p:spPr bwMode="auto">
          <a:xfrm>
            <a:off x="0" y="142852"/>
            <a:ext cx="9137951" cy="95410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800" b="1" i="1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Талант - это не случайность, данная при рождении…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800" b="1" i="1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                                                                              С.Судзуки</a:t>
            </a:r>
            <a:r>
              <a:rPr kumimoji="0" lang="ru-RU" sz="2800" b="1" i="1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</p:txBody>
      </p:sp>
      <p:pic>
        <p:nvPicPr>
          <p:cNvPr id="4099" name="Picture 3" descr="http://www.giocosostrings.com/giocoso/images/suzuki.jpg"/>
          <p:cNvPicPr>
            <a:picLocks noChangeAspect="1" noChangeArrowheads="1"/>
          </p:cNvPicPr>
          <p:nvPr/>
        </p:nvPicPr>
        <p:blipFill>
          <a:blip r:embed="rId3"/>
          <a:srcRect r="6383" b="4762"/>
          <a:stretch>
            <a:fillRect/>
          </a:stretch>
        </p:blipFill>
        <p:spPr bwMode="auto">
          <a:xfrm>
            <a:off x="3000364" y="1857364"/>
            <a:ext cx="3143272" cy="428628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 advClick="0" advTm="17000">
    <p:spli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1922" name="Picture 2" descr="C:\Users\777\Desktop\26\P102071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18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pull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2946" name="Picture 2" descr="C:\Users\777\Desktop\26\P102069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strips dir="r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3971" name="Picture 3" descr="C:\Users\777\Desktop\26\P10207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wheel spokes="3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://www.stihi.ru/pics/2011/10/30/28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4994" name="Picture 2" descr="C:\Users\777\Desktop\26\P103085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71736" y="357166"/>
            <a:ext cx="4143404" cy="59293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ransition advClick="0" advTm="17000">
    <p:newsfla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6018" name="Picture 2" descr="C:\Users\777\Desktop\26\P103064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217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split orient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7042" name="Picture 2" descr="C:\Users\777\Desktop\26\P104069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pull dir="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://www.stihi.ru/pics/2011/10/30/28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8066" name="Picture 2" descr="C:\Users\777\Desktop\26\P103088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250430" y="1035554"/>
            <a:ext cx="6858000" cy="478689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</p:pic>
    </p:spTree>
  </p:cSld>
  <p:clrMapOvr>
    <a:masterClrMapping/>
  </p:clrMapOvr>
  <p:transition advClick="0" advTm="17000">
    <p:newsfla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92" name="Picture 4" descr="http://www.stihi.ru/pics/2011/10/30/28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89090" name="Picture 2" descr="C:\Users\777\Desktop\26\P103090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393010" y="1178704"/>
            <a:ext cx="6143665" cy="464347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</p:pic>
    </p:spTree>
  </p:cSld>
  <p:clrMapOvr>
    <a:masterClrMapping/>
  </p:clrMapOvr>
  <p:transition advClick="0" advTm="17000">
    <p:pull dir="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www.stihi.ru/pics/2011/10/30/28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90114" name="Picture 2" descr="C:\Users\777\Desktop\26\P104072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535873" y="1607343"/>
            <a:ext cx="6072254" cy="3857652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strips dir="l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www.stihi.ru/pics/2011/10/30/28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91138" name="Picture 2" descr="C:\Users\777\Desktop\26\P103086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579868" y="1277596"/>
            <a:ext cx="5649470" cy="4237239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plus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4514" name="Picture 2" descr="C:\Users\777\Desktop\26\P102090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split dir="in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62" name="Picture 2" descr="C:\Users\777\Desktop\26\P100054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diamond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3186" name="Picture 2" descr="C:\Users\777\Desktop\26\P102011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048707" cy="685800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strips dir="ld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4211" name="Picture 3" descr="C:\Users\777\Desktop\26\P100019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219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5234" name="Picture 2" descr="C:\Users\777\Desktop\26\P104075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219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strips dir="rd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6258" name="Picture 2" descr="C:\Users\777\Desktop\26\P100024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219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pull dir="rd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7282" name="Picture 2" descr="C:\Users\777\Desktop\26\P100025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219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pull dir="d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8306" name="Picture 2" descr="C:\Users\777\Desktop\26\P100027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14290"/>
            <a:ext cx="9144000" cy="6590342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plus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9330" name="Picture 2" descr="C:\Users\777\Desktop\26\P100070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358346" cy="7018982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wheel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0354" name="Picture 2" descr="C:\Users\777\Desktop\26\P103067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219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pull dir="d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 descr="D:\FOTO\Фото 25.03.13\P104088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18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whee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5539" name="Picture 3" descr="C:\Users\777\Desktop\26\P102091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med" advClick="0" advTm="17000">
    <p:cut thruBlk="1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www.stihi.ru/pics/2011/10/30/28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D:\FOTO\Фото 25.03.13\P104090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964513" y="1607331"/>
            <a:ext cx="5857916" cy="392909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advClick="0" advTm="17000">
    <p:pull dir="ld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D:\FOTO\Фото 25.03.13\P104090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18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wheel spokes="3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6562" name="Picture 2" descr="C:\Users\777\Desktop\26\BKDC0136.JPG"/>
          <p:cNvPicPr>
            <a:picLocks noChangeAspect="1" noChangeArrowheads="1"/>
          </p:cNvPicPr>
          <p:nvPr/>
        </p:nvPicPr>
        <p:blipFill>
          <a:blip r:embed="rId2" cstate="print"/>
          <a:srcRect l="6250" t="6250" r="5468" b="8333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med" advClick="0" advTm="17000">
    <p:split orient="vert" dir="in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7586" name="Picture 2" descr="C:\Users\777\Desktop\26\BKDC014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med" advClick="0" advTm="17000">
    <p:wheel spokes="2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8610" name="Picture 2" descr="C:\Users\777\Desktop\26\P103074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22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17000">
    <p:spli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://www.stihi.ru/pics/2011/10/30/28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69634" name="Picture 2" descr="C:\Users\777\Desktop\26\Копия P1000329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1071561" y="857235"/>
            <a:ext cx="6857999" cy="514353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 spd="med" advClick="0" advTm="17000">
    <p:spli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0658" name="Picture 2" descr="C:\Users\777\Desktop\26\DSCN018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med" advClick="0" advTm="17000">
    <p:wheel spokes="1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Апекс">
  <a:themeElements>
    <a:clrScheme name="Поток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Апекс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Апекс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53</TotalTime>
  <Words>16</Words>
  <Application>Microsoft Office PowerPoint</Application>
  <PresentationFormat>Экран (4:3)</PresentationFormat>
  <Paragraphs>3</Paragraphs>
  <Slides>41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</vt:i4>
      </vt:variant>
    </vt:vector>
  </HeadingPairs>
  <TitlesOfParts>
    <vt:vector size="42" baseType="lpstr">
      <vt:lpstr>Апекс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  <vt:lpstr>Слайд 23</vt:lpstr>
      <vt:lpstr>Слайд 24</vt:lpstr>
      <vt:lpstr>Слайд 25</vt:lpstr>
      <vt:lpstr>Слайд 26</vt:lpstr>
      <vt:lpstr>Слайд 27</vt:lpstr>
      <vt:lpstr>Слайд 28</vt:lpstr>
      <vt:lpstr>Слайд 29</vt:lpstr>
      <vt:lpstr>Слайд 30</vt:lpstr>
      <vt:lpstr>Слайд 31</vt:lpstr>
      <vt:lpstr>Слайд 32</vt:lpstr>
      <vt:lpstr>Слайд 33</vt:lpstr>
      <vt:lpstr>Слайд 34</vt:lpstr>
      <vt:lpstr>Слайд 35</vt:lpstr>
      <vt:lpstr>Слайд 36</vt:lpstr>
      <vt:lpstr>Слайд 37</vt:lpstr>
      <vt:lpstr>Слайд 38</vt:lpstr>
      <vt:lpstr>Слайд 39</vt:lpstr>
      <vt:lpstr>Слайд 40</vt:lpstr>
      <vt:lpstr>Слайд 41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777</dc:creator>
  <cp:lastModifiedBy>777</cp:lastModifiedBy>
  <cp:revision>7</cp:revision>
  <dcterms:created xsi:type="dcterms:W3CDTF">2013-03-24T09:30:43Z</dcterms:created>
  <dcterms:modified xsi:type="dcterms:W3CDTF">2013-03-25T14:48:10Z</dcterms:modified>
</cp:coreProperties>
</file>

<file path=docProps/thumbnail.jpeg>
</file>